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 varScale="1">
        <p:scale>
          <a:sx n="134" d="100"/>
          <a:sy n="134" d="100"/>
        </p:scale>
        <p:origin x="348" y="-9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7992888" cy="158675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Most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Important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Problems</a:t>
            </a: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</a:t>
            </a:r>
            <a:r>
              <a:rPr lang="tr-T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Refugees</a:t>
            </a:r>
            <a:b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kızılay mültec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4304"/>
            <a:ext cx="6438900" cy="3619500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1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liwar\Desktop\syrian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143"/>
            <a:ext cx="6552728" cy="3220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etin kutusu 3"/>
          <p:cNvSpPr txBox="1"/>
          <p:nvPr/>
        </p:nvSpPr>
        <p:spPr>
          <a:xfrm>
            <a:off x="287524" y="336383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700" b="1" dirty="0" err="1"/>
              <a:t>Nejmettin</a:t>
            </a:r>
            <a:r>
              <a:rPr lang="tr-TR" sz="1700" b="1" dirty="0"/>
              <a:t> Bingöl</a:t>
            </a:r>
            <a:r>
              <a:rPr lang="tr-TR" sz="1700" dirty="0"/>
              <a:t>: </a:t>
            </a:r>
            <a:r>
              <a:rPr lang="tr-TR" sz="1700" dirty="0" err="1"/>
              <a:t>Refugees</a:t>
            </a:r>
            <a:r>
              <a:rPr lang="tr-TR" sz="1700" dirty="0"/>
              <a:t> </a:t>
            </a:r>
            <a:r>
              <a:rPr lang="tr-TR" sz="1700" dirty="0" err="1"/>
              <a:t>mobility</a:t>
            </a:r>
            <a:r>
              <a:rPr lang="tr-TR" sz="1700" dirty="0"/>
              <a:t> in </a:t>
            </a:r>
            <a:r>
              <a:rPr lang="tr-TR" sz="1700" dirty="0" err="1"/>
              <a:t>our</a:t>
            </a:r>
            <a:r>
              <a:rPr lang="tr-TR" sz="1700" dirty="0"/>
              <a:t> </a:t>
            </a:r>
            <a:r>
              <a:rPr lang="tr-TR" sz="1700" dirty="0" err="1"/>
              <a:t>country</a:t>
            </a:r>
            <a:r>
              <a:rPr lang="tr-TR" sz="1700" dirty="0"/>
              <a:t> </a:t>
            </a:r>
            <a:r>
              <a:rPr lang="tr-TR" sz="1700" dirty="0" err="1"/>
              <a:t>due</a:t>
            </a:r>
            <a:r>
              <a:rPr lang="tr-TR" sz="1700" dirty="0"/>
              <a:t> </a:t>
            </a:r>
            <a:r>
              <a:rPr lang="tr-TR" sz="1700" dirty="0" err="1"/>
              <a:t>to</a:t>
            </a:r>
            <a:r>
              <a:rPr lang="tr-TR" sz="1700" dirty="0"/>
              <a:t> </a:t>
            </a:r>
            <a:r>
              <a:rPr lang="tr-TR" sz="1700" dirty="0" err="1"/>
              <a:t>Turkey's</a:t>
            </a:r>
            <a:r>
              <a:rPr lang="tr-TR" sz="1700" dirty="0"/>
              <a:t> </a:t>
            </a:r>
            <a:r>
              <a:rPr lang="tr-TR" sz="1700" dirty="0" err="1"/>
              <a:t>geographic</a:t>
            </a:r>
            <a:r>
              <a:rPr lang="tr-TR" sz="1700" dirty="0"/>
              <a:t> </a:t>
            </a:r>
            <a:r>
              <a:rPr lang="tr-TR" sz="1700" dirty="0" err="1"/>
              <a:t>location</a:t>
            </a:r>
            <a:r>
              <a:rPr lang="tr-TR" sz="1700" dirty="0"/>
              <a:t> has </a:t>
            </a:r>
            <a:r>
              <a:rPr lang="tr-TR" sz="1700" dirty="0" err="1"/>
              <a:t>been</a:t>
            </a:r>
            <a:r>
              <a:rPr lang="tr-TR" sz="1700" dirty="0"/>
              <a:t> </a:t>
            </a:r>
            <a:r>
              <a:rPr lang="tr-TR" sz="1700" dirty="0" err="1"/>
              <a:t>often</a:t>
            </a:r>
            <a:r>
              <a:rPr lang="tr-TR" sz="1700" dirty="0"/>
              <a:t> </a:t>
            </a:r>
            <a:r>
              <a:rPr lang="tr-TR" sz="1700" dirty="0" err="1"/>
              <a:t>experienced</a:t>
            </a:r>
            <a:r>
              <a:rPr lang="tr-TR" sz="1700" dirty="0"/>
              <a:t> </a:t>
            </a:r>
            <a:r>
              <a:rPr lang="tr-TR" sz="1700" dirty="0" err="1"/>
              <a:t>from</a:t>
            </a:r>
            <a:r>
              <a:rPr lang="tr-TR" sz="1700" dirty="0"/>
              <a:t>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past</a:t>
            </a:r>
            <a:r>
              <a:rPr lang="tr-TR" sz="1700" dirty="0"/>
              <a:t>. </a:t>
            </a:r>
            <a:r>
              <a:rPr lang="tr-TR" sz="1700" dirty="0" err="1"/>
              <a:t>This</a:t>
            </a:r>
            <a:r>
              <a:rPr lang="tr-TR" sz="1700" dirty="0"/>
              <a:t> </a:t>
            </a:r>
            <a:r>
              <a:rPr lang="tr-TR" sz="1700" dirty="0" err="1"/>
              <a:t>situation</a:t>
            </a:r>
            <a:r>
              <a:rPr lang="tr-TR" sz="1700" dirty="0"/>
              <a:t> </a:t>
            </a:r>
            <a:r>
              <a:rPr lang="tr-TR" sz="1700" dirty="0" err="1"/>
              <a:t>brings</a:t>
            </a:r>
            <a:r>
              <a:rPr lang="tr-TR" sz="1700" dirty="0"/>
              <a:t>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importance</a:t>
            </a:r>
            <a:r>
              <a:rPr lang="tr-TR" sz="1700" dirty="0"/>
              <a:t> of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concept</a:t>
            </a:r>
            <a:r>
              <a:rPr lang="tr-TR" sz="1700" dirty="0"/>
              <a:t> of </a:t>
            </a:r>
            <a:r>
              <a:rPr lang="tr-TR" sz="1700" dirty="0" err="1"/>
              <a:t>refugee</a:t>
            </a:r>
            <a:r>
              <a:rPr lang="tr-TR" sz="1700" dirty="0"/>
              <a:t> </a:t>
            </a:r>
            <a:r>
              <a:rPr lang="tr-TR" sz="1700" dirty="0" err="1"/>
              <a:t>problems</a:t>
            </a:r>
            <a:r>
              <a:rPr lang="tr-TR" sz="1700" dirty="0"/>
              <a:t>.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biggest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most</a:t>
            </a:r>
            <a:r>
              <a:rPr lang="tr-TR" sz="1700" dirty="0"/>
              <a:t> </a:t>
            </a:r>
            <a:r>
              <a:rPr lang="tr-TR" sz="1700" dirty="0" err="1"/>
              <a:t>fundamental</a:t>
            </a:r>
            <a:r>
              <a:rPr lang="tr-TR" sz="1700" dirty="0"/>
              <a:t> problem </a:t>
            </a:r>
            <a:r>
              <a:rPr lang="tr-TR" sz="1700" dirty="0" err="1"/>
              <a:t>they</a:t>
            </a:r>
            <a:r>
              <a:rPr lang="tr-TR" sz="1700" dirty="0"/>
              <a:t> </a:t>
            </a:r>
            <a:r>
              <a:rPr lang="tr-TR" sz="1700" dirty="0" err="1"/>
              <a:t>have</a:t>
            </a:r>
            <a:r>
              <a:rPr lang="tr-TR" sz="1700" dirty="0"/>
              <a:t> </a:t>
            </a:r>
            <a:r>
              <a:rPr lang="tr-TR" sz="1700" dirty="0" err="1"/>
              <a:t>experienced</a:t>
            </a:r>
            <a:r>
              <a:rPr lang="tr-TR" sz="1700" dirty="0"/>
              <a:t> is </a:t>
            </a:r>
            <a:r>
              <a:rPr lang="tr-TR" sz="1700" dirty="0" err="1"/>
              <a:t>that</a:t>
            </a:r>
            <a:r>
              <a:rPr lang="tr-TR" sz="1700" dirty="0"/>
              <a:t> </a:t>
            </a:r>
            <a:r>
              <a:rPr lang="tr-TR" sz="1700" dirty="0" err="1"/>
              <a:t>they</a:t>
            </a:r>
            <a:r>
              <a:rPr lang="tr-TR" sz="1700" dirty="0"/>
              <a:t> </a:t>
            </a:r>
            <a:r>
              <a:rPr lang="tr-TR" sz="1700" dirty="0" err="1"/>
              <a:t>are</a:t>
            </a:r>
            <a:r>
              <a:rPr lang="tr-TR" sz="1700" dirty="0"/>
              <a:t> </a:t>
            </a:r>
            <a:r>
              <a:rPr lang="tr-TR" sz="1700" dirty="0" err="1"/>
              <a:t>separated</a:t>
            </a:r>
            <a:r>
              <a:rPr lang="tr-TR" sz="1700" dirty="0"/>
              <a:t> </a:t>
            </a:r>
            <a:r>
              <a:rPr lang="tr-TR" sz="1700" dirty="0" err="1"/>
              <a:t>from</a:t>
            </a:r>
            <a:r>
              <a:rPr lang="tr-TR" sz="1700" dirty="0"/>
              <a:t> </a:t>
            </a:r>
            <a:r>
              <a:rPr lang="tr-TR" sz="1700" dirty="0" err="1"/>
              <a:t>their</a:t>
            </a:r>
            <a:r>
              <a:rPr lang="tr-TR" sz="1700" dirty="0"/>
              <a:t> </a:t>
            </a:r>
            <a:r>
              <a:rPr lang="tr-TR" sz="1700" dirty="0" err="1"/>
              <a:t>geographies</a:t>
            </a:r>
            <a:r>
              <a:rPr lang="tr-TR" sz="1700" dirty="0"/>
              <a:t> </a:t>
            </a:r>
            <a:r>
              <a:rPr lang="tr-TR" sz="1700" dirty="0" err="1"/>
              <a:t>for</a:t>
            </a:r>
            <a:r>
              <a:rPr lang="tr-TR" sz="1700" dirty="0"/>
              <a:t> </a:t>
            </a:r>
            <a:r>
              <a:rPr lang="tr-TR" sz="1700" dirty="0" err="1"/>
              <a:t>some</a:t>
            </a:r>
            <a:r>
              <a:rPr lang="tr-TR" sz="1700" dirty="0"/>
              <a:t> </a:t>
            </a:r>
            <a:r>
              <a:rPr lang="tr-TR" sz="1700" dirty="0" err="1"/>
              <a:t>reason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forced</a:t>
            </a:r>
            <a:r>
              <a:rPr lang="tr-TR" sz="1700" dirty="0"/>
              <a:t> </a:t>
            </a:r>
            <a:r>
              <a:rPr lang="tr-TR" sz="1700" dirty="0" err="1"/>
              <a:t>to</a:t>
            </a:r>
            <a:r>
              <a:rPr lang="tr-TR" sz="1700" dirty="0"/>
              <a:t> </a:t>
            </a:r>
            <a:r>
              <a:rPr lang="tr-TR" sz="1700" dirty="0" err="1"/>
              <a:t>migrate</a:t>
            </a:r>
            <a:r>
              <a:rPr lang="tr-TR" sz="1700" dirty="0"/>
              <a:t> </a:t>
            </a:r>
            <a:r>
              <a:rPr lang="tr-TR" sz="1700" dirty="0" err="1"/>
              <a:t>to</a:t>
            </a:r>
            <a:r>
              <a:rPr lang="tr-TR" sz="1700" dirty="0"/>
              <a:t> </a:t>
            </a:r>
            <a:r>
              <a:rPr lang="tr-TR" sz="1700" dirty="0" err="1"/>
              <a:t>other</a:t>
            </a:r>
            <a:r>
              <a:rPr lang="tr-TR" sz="1700" dirty="0"/>
              <a:t> </a:t>
            </a:r>
            <a:r>
              <a:rPr lang="tr-TR" sz="1700" dirty="0" err="1"/>
              <a:t>geographies</a:t>
            </a:r>
            <a:r>
              <a:rPr lang="tr-TR" sz="1700" dirty="0"/>
              <a:t>. </a:t>
            </a:r>
            <a:r>
              <a:rPr lang="tr-TR" sz="1700" dirty="0" err="1"/>
              <a:t>In</a:t>
            </a:r>
            <a:r>
              <a:rPr lang="tr-TR" sz="1700" dirty="0"/>
              <a:t>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regions</a:t>
            </a:r>
            <a:r>
              <a:rPr lang="tr-TR" sz="1700" dirty="0"/>
              <a:t> </a:t>
            </a:r>
            <a:r>
              <a:rPr lang="tr-TR" sz="1700" dirty="0" err="1"/>
              <a:t>where</a:t>
            </a:r>
            <a:r>
              <a:rPr lang="tr-TR" sz="1700" dirty="0"/>
              <a:t> </a:t>
            </a:r>
            <a:r>
              <a:rPr lang="tr-TR" sz="1700" dirty="0" err="1"/>
              <a:t>they</a:t>
            </a:r>
            <a:r>
              <a:rPr lang="tr-TR" sz="1700" dirty="0"/>
              <a:t> </a:t>
            </a:r>
            <a:r>
              <a:rPr lang="tr-TR" sz="1700" dirty="0" err="1"/>
              <a:t>go</a:t>
            </a:r>
            <a:r>
              <a:rPr lang="tr-TR" sz="1700" dirty="0"/>
              <a:t>, </a:t>
            </a:r>
            <a:r>
              <a:rPr lang="tr-TR" sz="1700" dirty="0" err="1"/>
              <a:t>they</a:t>
            </a:r>
            <a:r>
              <a:rPr lang="tr-TR" sz="1700" dirty="0"/>
              <a:t> </a:t>
            </a:r>
            <a:r>
              <a:rPr lang="tr-TR" sz="1700" dirty="0" err="1"/>
              <a:t>cannot</a:t>
            </a:r>
            <a:r>
              <a:rPr lang="tr-TR" sz="1700" dirty="0"/>
              <a:t> </a:t>
            </a:r>
            <a:r>
              <a:rPr lang="tr-TR" sz="1700" dirty="0" err="1"/>
              <a:t>keep</a:t>
            </a:r>
            <a:r>
              <a:rPr lang="tr-TR" sz="1700" dirty="0"/>
              <a:t> </a:t>
            </a:r>
            <a:r>
              <a:rPr lang="tr-TR" sz="1700" dirty="0" err="1"/>
              <a:t>up</a:t>
            </a:r>
            <a:r>
              <a:rPr lang="tr-TR" sz="1700" dirty="0"/>
              <a:t> </a:t>
            </a:r>
            <a:r>
              <a:rPr lang="tr-TR" sz="1700" dirty="0" err="1"/>
              <a:t>with</a:t>
            </a:r>
            <a:r>
              <a:rPr lang="tr-TR" sz="1700" dirty="0"/>
              <a:t>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culture</a:t>
            </a:r>
            <a:r>
              <a:rPr lang="tr-TR" sz="1700" dirty="0"/>
              <a:t>, </a:t>
            </a:r>
            <a:r>
              <a:rPr lang="tr-TR" sz="1700" dirty="0" err="1"/>
              <a:t>customs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traditions</a:t>
            </a:r>
            <a:r>
              <a:rPr lang="tr-TR" sz="1700" dirty="0"/>
              <a:t> of </a:t>
            </a:r>
            <a:r>
              <a:rPr lang="tr-TR" sz="1700" dirty="0" err="1"/>
              <a:t>those</a:t>
            </a:r>
            <a:r>
              <a:rPr lang="tr-TR" sz="1700" dirty="0"/>
              <a:t> </a:t>
            </a:r>
            <a:r>
              <a:rPr lang="tr-TR" sz="1700" dirty="0" err="1"/>
              <a:t>lands</a:t>
            </a:r>
            <a:r>
              <a:rPr lang="tr-TR" sz="1700" dirty="0"/>
              <a:t>. </a:t>
            </a:r>
            <a:r>
              <a:rPr lang="tr-TR" sz="1700" dirty="0" err="1"/>
              <a:t>This</a:t>
            </a:r>
            <a:r>
              <a:rPr lang="tr-TR" sz="1700" dirty="0"/>
              <a:t> </a:t>
            </a:r>
            <a:r>
              <a:rPr lang="tr-TR" sz="1700" dirty="0" err="1"/>
              <a:t>couses</a:t>
            </a:r>
            <a:r>
              <a:rPr lang="tr-TR" sz="1700" dirty="0"/>
              <a:t> </a:t>
            </a:r>
            <a:r>
              <a:rPr lang="tr-TR" sz="1700" dirty="0" err="1"/>
              <a:t>many</a:t>
            </a:r>
            <a:r>
              <a:rPr lang="tr-TR" sz="1700" dirty="0"/>
              <a:t> </a:t>
            </a:r>
            <a:r>
              <a:rPr lang="tr-TR" sz="1700" dirty="0" err="1"/>
              <a:t>problems</a:t>
            </a:r>
            <a:r>
              <a:rPr lang="tr-TR" sz="17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71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266909" y="3939901"/>
            <a:ext cx="842493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Gökhan Çelebi: </a:t>
            </a:r>
            <a:r>
              <a:rPr lang="tr-TR" dirty="0"/>
              <a:t>Refugees, huge group of people while they are earning their life, goverments face lots of problems.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refuge</a:t>
            </a:r>
            <a:r>
              <a:rPr lang="tr-TR" dirty="0"/>
              <a:t> in his </a:t>
            </a:r>
            <a:r>
              <a:rPr lang="tr-TR" dirty="0" err="1"/>
              <a:t>country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compulsory</a:t>
            </a:r>
            <a:r>
              <a:rPr lang="tr-TR" dirty="0"/>
              <a:t> </a:t>
            </a:r>
            <a:r>
              <a:rPr lang="tr-TR" dirty="0" err="1"/>
              <a:t>reasons</a:t>
            </a:r>
            <a:r>
              <a:rPr lang="tr-TR" dirty="0"/>
              <a:t> as </a:t>
            </a:r>
            <a:r>
              <a:rPr lang="tr-TR" dirty="0" err="1"/>
              <a:t>cheap</a:t>
            </a:r>
            <a:r>
              <a:rPr lang="tr-TR" dirty="0"/>
              <a:t> </a:t>
            </a:r>
            <a:r>
              <a:rPr lang="tr-TR" dirty="0" err="1"/>
              <a:t>labor</a:t>
            </a:r>
            <a:r>
              <a:rPr lang="tr-TR" dirty="0"/>
              <a:t>. </a:t>
            </a:r>
            <a:r>
              <a:rPr lang="tr-TR" dirty="0" err="1"/>
              <a:t>Refugees</a:t>
            </a:r>
            <a:r>
              <a:rPr lang="tr-TR" dirty="0"/>
              <a:t>' </a:t>
            </a:r>
            <a:r>
              <a:rPr lang="tr-TR" dirty="0" err="1"/>
              <a:t>labor</a:t>
            </a:r>
            <a:r>
              <a:rPr lang="tr-TR" dirty="0"/>
              <a:t> is </a:t>
            </a:r>
            <a:r>
              <a:rPr lang="tr-TR" dirty="0" err="1"/>
              <a:t>exploited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, </a:t>
            </a:r>
            <a:r>
              <a:rPr lang="tr-TR" dirty="0" err="1"/>
              <a:t>Syrians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turned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“a </a:t>
            </a:r>
            <a:r>
              <a:rPr lang="tr-TR" dirty="0" err="1"/>
              <a:t>cheap</a:t>
            </a:r>
            <a:r>
              <a:rPr lang="tr-TR" dirty="0"/>
              <a:t> </a:t>
            </a:r>
            <a:r>
              <a:rPr lang="tr-TR" dirty="0" err="1"/>
              <a:t>labor</a:t>
            </a:r>
            <a:r>
              <a:rPr lang="tr-TR" dirty="0"/>
              <a:t> ”</a:t>
            </a:r>
            <a:r>
              <a:rPr lang="tr-TR" dirty="0" err="1"/>
              <a:t>sources</a:t>
            </a:r>
            <a:r>
              <a:rPr lang="tr-TR" dirty="0"/>
              <a:t> in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places</a:t>
            </a:r>
            <a:r>
              <a:rPr lang="tr-TR" dirty="0"/>
              <a:t>.</a:t>
            </a:r>
          </a:p>
          <a:p>
            <a:endParaRPr lang="tr-TR" sz="1700" dirty="0"/>
          </a:p>
        </p:txBody>
      </p:sp>
      <p:pic>
        <p:nvPicPr>
          <p:cNvPr id="3074" name="Picture 2" descr="C:\Users\boliwar\Desktop\image1170x530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9" y="30045"/>
            <a:ext cx="8695393" cy="3909857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4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oliwar\Desktop\refugee-camp-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2" y="0"/>
            <a:ext cx="9178622" cy="51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2857524"/>
            <a:ext cx="9171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solidFill>
                  <a:srgbClr val="FFC000"/>
                </a:solidFill>
              </a:rPr>
              <a:t>Hüseyin T. Kanber: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Education</a:t>
            </a:r>
            <a:r>
              <a:rPr lang="tr-TR" dirty="0">
                <a:solidFill>
                  <a:srgbClr val="002060"/>
                </a:solidFill>
              </a:rPr>
              <a:t> is </a:t>
            </a:r>
            <a:r>
              <a:rPr lang="tr-TR" dirty="0" err="1">
                <a:solidFill>
                  <a:srgbClr val="002060"/>
                </a:solidFill>
              </a:rPr>
              <a:t>one</a:t>
            </a:r>
            <a:r>
              <a:rPr lang="tr-TR" dirty="0">
                <a:solidFill>
                  <a:srgbClr val="002060"/>
                </a:solidFill>
              </a:rPr>
              <a:t> of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most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important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problems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for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refugees</a:t>
            </a:r>
            <a:r>
              <a:rPr lang="tr-TR" dirty="0">
                <a:solidFill>
                  <a:srgbClr val="002060"/>
                </a:solidFill>
              </a:rPr>
              <a:t>. </a:t>
            </a:r>
            <a:r>
              <a:rPr lang="tr-TR" dirty="0" err="1">
                <a:solidFill>
                  <a:srgbClr val="002060"/>
                </a:solidFill>
              </a:rPr>
              <a:t>Especially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thousands</a:t>
            </a:r>
            <a:r>
              <a:rPr lang="tr-TR" dirty="0">
                <a:solidFill>
                  <a:srgbClr val="002060"/>
                </a:solidFill>
              </a:rPr>
              <a:t> of </a:t>
            </a:r>
            <a:r>
              <a:rPr lang="tr-TR" dirty="0" err="1">
                <a:solidFill>
                  <a:srgbClr val="002060"/>
                </a:solidFill>
              </a:rPr>
              <a:t>children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who</a:t>
            </a:r>
            <a:r>
              <a:rPr lang="tr-TR" dirty="0">
                <a:solidFill>
                  <a:srgbClr val="002060"/>
                </a:solidFill>
              </a:rPr>
              <a:t> do not </a:t>
            </a:r>
            <a:r>
              <a:rPr lang="tr-TR" dirty="0" err="1">
                <a:solidFill>
                  <a:srgbClr val="002060"/>
                </a:solidFill>
              </a:rPr>
              <a:t>have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access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to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education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are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regarded</a:t>
            </a:r>
            <a:r>
              <a:rPr lang="tr-TR" dirty="0">
                <a:solidFill>
                  <a:srgbClr val="002060"/>
                </a:solidFill>
              </a:rPr>
              <a:t> as </a:t>
            </a:r>
            <a:r>
              <a:rPr lang="tr-TR" dirty="0" err="1">
                <a:solidFill>
                  <a:srgbClr val="002060"/>
                </a:solidFill>
              </a:rPr>
              <a:t>missing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generations</a:t>
            </a:r>
            <a:r>
              <a:rPr lang="tr-TR" dirty="0">
                <a:solidFill>
                  <a:srgbClr val="002060"/>
                </a:solidFill>
              </a:rPr>
              <a:t>. </a:t>
            </a:r>
            <a:r>
              <a:rPr lang="tr-TR" dirty="0" err="1">
                <a:solidFill>
                  <a:srgbClr val="002060"/>
                </a:solidFill>
              </a:rPr>
              <a:t>They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cannot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adapt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to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education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system</a:t>
            </a:r>
            <a:r>
              <a:rPr lang="tr-TR" dirty="0">
                <a:solidFill>
                  <a:srgbClr val="002060"/>
                </a:solidFill>
              </a:rPr>
              <a:t> of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country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which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they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came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from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due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to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compulsory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reasons</a:t>
            </a:r>
            <a:r>
              <a:rPr lang="tr-TR" dirty="0">
                <a:solidFill>
                  <a:srgbClr val="002060"/>
                </a:solidFill>
              </a:rPr>
              <a:t>. </a:t>
            </a:r>
            <a:r>
              <a:rPr lang="tr-TR" dirty="0" err="1">
                <a:solidFill>
                  <a:srgbClr val="002060"/>
                </a:solidFill>
              </a:rPr>
              <a:t>Many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parents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refrain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from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sending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their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children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to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educational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centers</a:t>
            </a:r>
            <a:r>
              <a:rPr lang="tr-TR" dirty="0">
                <a:solidFill>
                  <a:srgbClr val="002060"/>
                </a:solidFill>
              </a:rPr>
              <a:t>.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countries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that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accept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refugees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take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necessary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measures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to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prevent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this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generation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from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disappearing</a:t>
            </a:r>
            <a:r>
              <a:rPr lang="tr-TR" dirty="0">
                <a:solidFill>
                  <a:srgbClr val="002060"/>
                </a:solidFill>
              </a:rPr>
              <a:t>, but </a:t>
            </a:r>
            <a:r>
              <a:rPr lang="tr-TR" dirty="0" err="1">
                <a:solidFill>
                  <a:srgbClr val="002060"/>
                </a:solidFill>
              </a:rPr>
              <a:t>they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are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caught</a:t>
            </a:r>
            <a:r>
              <a:rPr lang="tr-TR" dirty="0">
                <a:solidFill>
                  <a:srgbClr val="002060"/>
                </a:solidFill>
              </a:rPr>
              <a:t> in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parental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barrier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which</a:t>
            </a:r>
            <a:r>
              <a:rPr lang="tr-TR" dirty="0">
                <a:solidFill>
                  <a:srgbClr val="002060"/>
                </a:solidFill>
              </a:rPr>
              <a:t> is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other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and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most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important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part</a:t>
            </a:r>
            <a:r>
              <a:rPr lang="tr-TR" dirty="0">
                <a:solidFill>
                  <a:srgbClr val="002060"/>
                </a:solidFill>
              </a:rPr>
              <a:t> of </a:t>
            </a:r>
            <a:r>
              <a:rPr lang="tr-TR" dirty="0" err="1">
                <a:solidFill>
                  <a:srgbClr val="002060"/>
                </a:solidFill>
              </a:rPr>
              <a:t>education</a:t>
            </a:r>
            <a:r>
              <a:rPr lang="tr-TR" dirty="0">
                <a:solidFill>
                  <a:srgbClr val="002060"/>
                </a:solidFill>
              </a:rPr>
              <a:t>. </a:t>
            </a:r>
            <a:r>
              <a:rPr lang="tr-TR" dirty="0" err="1">
                <a:solidFill>
                  <a:srgbClr val="002060"/>
                </a:solidFill>
              </a:rPr>
              <a:t>Turkey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 err="1">
                <a:solidFill>
                  <a:srgbClr val="002060"/>
                </a:solidFill>
              </a:rPr>
              <a:t>for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example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by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opening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the</a:t>
            </a:r>
            <a:r>
              <a:rPr lang="tr-TR" dirty="0">
                <a:solidFill>
                  <a:srgbClr val="002060"/>
                </a:solidFill>
              </a:rPr>
              <a:t> TTC  (</a:t>
            </a:r>
            <a:r>
              <a:rPr lang="tr-TR" dirty="0" err="1">
                <a:solidFill>
                  <a:srgbClr val="002060"/>
                </a:solidFill>
              </a:rPr>
              <a:t>temporary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training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centers</a:t>
            </a:r>
            <a:r>
              <a:rPr lang="tr-TR" dirty="0">
                <a:solidFill>
                  <a:srgbClr val="002060"/>
                </a:solidFill>
              </a:rPr>
              <a:t>) </a:t>
            </a:r>
            <a:r>
              <a:rPr lang="tr-TR" dirty="0" err="1">
                <a:solidFill>
                  <a:srgbClr val="002060"/>
                </a:solidFill>
              </a:rPr>
              <a:t>for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Syrian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refugees</a:t>
            </a:r>
            <a:r>
              <a:rPr lang="tr-TR" dirty="0">
                <a:solidFill>
                  <a:srgbClr val="002060"/>
                </a:solidFill>
              </a:rPr>
              <a:t> is </a:t>
            </a:r>
            <a:r>
              <a:rPr lang="tr-TR" dirty="0" err="1">
                <a:solidFill>
                  <a:srgbClr val="002060"/>
                </a:solidFill>
              </a:rPr>
              <a:t>trying</a:t>
            </a:r>
            <a:r>
              <a:rPr lang="tr-TR" dirty="0">
                <a:solidFill>
                  <a:srgbClr val="002060"/>
                </a:solidFill>
              </a:rPr>
              <a:t>  </a:t>
            </a:r>
            <a:r>
              <a:rPr lang="tr-TR" dirty="0" err="1">
                <a:solidFill>
                  <a:srgbClr val="002060"/>
                </a:solidFill>
              </a:rPr>
              <a:t>to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include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these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children</a:t>
            </a:r>
            <a:r>
              <a:rPr lang="tr-TR" dirty="0">
                <a:solidFill>
                  <a:srgbClr val="002060"/>
                </a:solidFill>
              </a:rPr>
              <a:t> in </a:t>
            </a:r>
            <a:r>
              <a:rPr lang="tr-TR" dirty="0" err="1">
                <a:solidFill>
                  <a:srgbClr val="002060"/>
                </a:solidFill>
              </a:rPr>
              <a:t>education</a:t>
            </a:r>
            <a:r>
              <a:rPr lang="tr-TR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17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fjc3etzov2zz.cloudfront.net/wp-content/uploads/2015/09/asylumseeker-1024x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1216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solidFill>
                  <a:srgbClr val="FFC000"/>
                </a:solidFill>
              </a:rPr>
              <a:t>Dursun Atik</a:t>
            </a:r>
            <a:r>
              <a:rPr lang="tr-TR" dirty="0">
                <a:solidFill>
                  <a:srgbClr val="FFC000"/>
                </a:solidFill>
              </a:rPr>
              <a:t>: </a:t>
            </a:r>
            <a:r>
              <a:rPr lang="tr-TR" dirty="0" err="1">
                <a:solidFill>
                  <a:srgbClr val="FFC000"/>
                </a:solidFill>
              </a:rPr>
              <a:t>Refugees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are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trying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to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live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together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with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the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people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the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country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they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live</a:t>
            </a:r>
            <a:r>
              <a:rPr lang="tr-TR" dirty="0">
                <a:solidFill>
                  <a:srgbClr val="FFC000"/>
                </a:solidFill>
              </a:rPr>
              <a:t> as a </a:t>
            </a:r>
            <a:r>
              <a:rPr lang="tr-TR" dirty="0" err="1">
                <a:solidFill>
                  <a:srgbClr val="FFC000"/>
                </a:solidFill>
              </a:rPr>
              <a:t>refuge</a:t>
            </a:r>
            <a:r>
              <a:rPr lang="tr-TR" dirty="0">
                <a:solidFill>
                  <a:srgbClr val="FFC000"/>
                </a:solidFill>
              </a:rPr>
              <a:t>. </a:t>
            </a:r>
            <a:r>
              <a:rPr lang="tr-TR" dirty="0" err="1">
                <a:solidFill>
                  <a:srgbClr val="FFC000"/>
                </a:solidFill>
              </a:rPr>
              <a:t>This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kind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living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leads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to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some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problems</a:t>
            </a:r>
            <a:r>
              <a:rPr lang="tr-TR" dirty="0">
                <a:solidFill>
                  <a:srgbClr val="FFC000"/>
                </a:solidFill>
              </a:rPr>
              <a:t>. </a:t>
            </a:r>
            <a:r>
              <a:rPr lang="tr-TR" dirty="0" err="1">
                <a:solidFill>
                  <a:srgbClr val="FFC000"/>
                </a:solidFill>
              </a:rPr>
              <a:t>Local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people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the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country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where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they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live</a:t>
            </a:r>
            <a:r>
              <a:rPr lang="tr-TR" dirty="0">
                <a:solidFill>
                  <a:srgbClr val="FFC000"/>
                </a:solidFill>
              </a:rPr>
              <a:t> can </a:t>
            </a:r>
            <a:r>
              <a:rPr lang="tr-TR" dirty="0" err="1">
                <a:solidFill>
                  <a:srgbClr val="FFC000"/>
                </a:solidFill>
              </a:rPr>
              <a:t>treat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second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class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people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to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refugees</a:t>
            </a:r>
            <a:r>
              <a:rPr lang="tr-TR" dirty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0" y="397106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>
                <a:solidFill>
                  <a:srgbClr val="FFFF00"/>
                </a:solidFill>
              </a:rPr>
              <a:t>Refugees</a:t>
            </a:r>
            <a:r>
              <a:rPr lang="tr-TR" dirty="0">
                <a:solidFill>
                  <a:srgbClr val="FFFF00"/>
                </a:solidFill>
              </a:rPr>
              <a:t> do not </a:t>
            </a:r>
            <a:r>
              <a:rPr lang="tr-TR" dirty="0" err="1">
                <a:solidFill>
                  <a:srgbClr val="FFFF00"/>
                </a:solidFill>
              </a:rPr>
              <a:t>accept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the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local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people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and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the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local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people</a:t>
            </a:r>
            <a:r>
              <a:rPr lang="tr-TR" dirty="0">
                <a:solidFill>
                  <a:srgbClr val="FFFF00"/>
                </a:solidFill>
              </a:rPr>
              <a:t> do not </a:t>
            </a:r>
            <a:r>
              <a:rPr lang="tr-TR" dirty="0" err="1">
                <a:solidFill>
                  <a:srgbClr val="FFFF00"/>
                </a:solidFill>
              </a:rPr>
              <a:t>accept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the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long-term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permanence</a:t>
            </a:r>
            <a:r>
              <a:rPr lang="tr-TR" dirty="0">
                <a:solidFill>
                  <a:srgbClr val="FFFF00"/>
                </a:solidFill>
              </a:rPr>
              <a:t> of </a:t>
            </a:r>
            <a:r>
              <a:rPr lang="tr-TR" dirty="0" err="1">
                <a:solidFill>
                  <a:srgbClr val="FFFF00"/>
                </a:solidFill>
              </a:rPr>
              <a:t>the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refugees</a:t>
            </a:r>
            <a:r>
              <a:rPr lang="tr-TR" dirty="0">
                <a:solidFill>
                  <a:srgbClr val="FFFF00"/>
                </a:solidFill>
              </a:rPr>
              <a:t>. </a:t>
            </a:r>
            <a:r>
              <a:rPr lang="tr-TR" dirty="0" err="1">
                <a:solidFill>
                  <a:srgbClr val="FFFF00"/>
                </a:solidFill>
              </a:rPr>
              <a:t>The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prolonged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asylum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rights</a:t>
            </a:r>
            <a:r>
              <a:rPr lang="tr-TR" dirty="0">
                <a:solidFill>
                  <a:srgbClr val="FFFF00"/>
                </a:solidFill>
              </a:rPr>
              <a:t> of </a:t>
            </a:r>
            <a:r>
              <a:rPr lang="tr-TR" dirty="0" err="1">
                <a:solidFill>
                  <a:srgbClr val="FFFF00"/>
                </a:solidFill>
              </a:rPr>
              <a:t>refugees</a:t>
            </a:r>
            <a:r>
              <a:rPr lang="tr-TR" dirty="0">
                <a:solidFill>
                  <a:srgbClr val="FFFF00"/>
                </a:solidFill>
              </a:rPr>
              <a:t> in </a:t>
            </a:r>
            <a:r>
              <a:rPr lang="tr-TR" dirty="0" err="1">
                <a:solidFill>
                  <a:srgbClr val="FFFF00"/>
                </a:solidFill>
              </a:rPr>
              <a:t>particular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cause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local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people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to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take</a:t>
            </a:r>
            <a:r>
              <a:rPr lang="tr-TR" dirty="0">
                <a:solidFill>
                  <a:srgbClr val="FFFF00"/>
                </a:solidFill>
              </a:rPr>
              <a:t> a </a:t>
            </a:r>
            <a:r>
              <a:rPr lang="tr-TR" dirty="0" err="1">
                <a:solidFill>
                  <a:srgbClr val="FFFF00"/>
                </a:solidFill>
              </a:rPr>
              <a:t>negative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attitude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towards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them</a:t>
            </a:r>
            <a:r>
              <a:rPr lang="tr-TR" dirty="0">
                <a:solidFill>
                  <a:srgbClr val="FFFF00"/>
                </a:solidFill>
              </a:rPr>
              <a:t>. </a:t>
            </a:r>
            <a:r>
              <a:rPr lang="tr-TR" dirty="0" err="1">
                <a:solidFill>
                  <a:srgbClr val="FFFF00"/>
                </a:solidFill>
              </a:rPr>
              <a:t>Against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this</a:t>
            </a:r>
            <a:r>
              <a:rPr lang="tr-TR" dirty="0">
                <a:solidFill>
                  <a:srgbClr val="FFFF00"/>
                </a:solidFill>
              </a:rPr>
              <a:t>, </a:t>
            </a:r>
            <a:r>
              <a:rPr lang="tr-TR" dirty="0" err="1">
                <a:solidFill>
                  <a:srgbClr val="FFFF00"/>
                </a:solidFill>
              </a:rPr>
              <a:t>we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witness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the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emergence</a:t>
            </a:r>
            <a:r>
              <a:rPr lang="tr-TR" dirty="0">
                <a:solidFill>
                  <a:srgbClr val="FFFF00"/>
                </a:solidFill>
              </a:rPr>
              <a:t> of a </a:t>
            </a:r>
            <a:r>
              <a:rPr lang="tr-TR" dirty="0" err="1">
                <a:solidFill>
                  <a:srgbClr val="FFFF00"/>
                </a:solidFill>
              </a:rPr>
              <a:t>great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concept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such</a:t>
            </a:r>
            <a:r>
              <a:rPr lang="tr-TR" dirty="0">
                <a:solidFill>
                  <a:srgbClr val="FFFF00"/>
                </a:solidFill>
              </a:rPr>
              <a:t> as “</a:t>
            </a:r>
            <a:r>
              <a:rPr lang="tr-TR" dirty="0" err="1">
                <a:solidFill>
                  <a:srgbClr val="FFFF00"/>
                </a:solidFill>
              </a:rPr>
              <a:t>xenophobia</a:t>
            </a:r>
            <a:r>
              <a:rPr lang="tr-TR" dirty="0">
                <a:solidFill>
                  <a:srgbClr val="FFFF00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5192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oliwar\Desktop\AP_19060479791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5575" y="338917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İdris Aslan:</a:t>
            </a:r>
            <a:r>
              <a:rPr lang="tr-TR" dirty="0"/>
              <a:t> </a:t>
            </a:r>
            <a:r>
              <a:rPr lang="tr-TR" dirty="0" err="1">
                <a:solidFill>
                  <a:srgbClr val="FFC000"/>
                </a:solidFill>
              </a:rPr>
              <a:t>One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the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biggest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problems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refugees</a:t>
            </a:r>
            <a:r>
              <a:rPr lang="tr-TR" dirty="0">
                <a:solidFill>
                  <a:srgbClr val="FFC000"/>
                </a:solidFill>
              </a:rPr>
              <a:t> is </a:t>
            </a:r>
            <a:r>
              <a:rPr lang="tr-TR" dirty="0" err="1">
                <a:solidFill>
                  <a:srgbClr val="FFC000"/>
                </a:solidFill>
              </a:rPr>
              <a:t>increasing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population</a:t>
            </a:r>
            <a:r>
              <a:rPr lang="tr-TR" dirty="0">
                <a:solidFill>
                  <a:srgbClr val="FFC000"/>
                </a:solidFill>
              </a:rPr>
              <a:t>. </a:t>
            </a:r>
            <a:r>
              <a:rPr lang="tr-TR" dirty="0" err="1">
                <a:solidFill>
                  <a:srgbClr val="FFC000"/>
                </a:solidFill>
              </a:rPr>
              <a:t>There</a:t>
            </a:r>
            <a:r>
              <a:rPr lang="tr-TR" dirty="0">
                <a:solidFill>
                  <a:srgbClr val="FFC000"/>
                </a:solidFill>
              </a:rPr>
              <a:t> is </a:t>
            </a:r>
            <a:r>
              <a:rPr lang="tr-TR" dirty="0" err="1">
                <a:solidFill>
                  <a:srgbClr val="FFC000"/>
                </a:solidFill>
              </a:rPr>
              <a:t>np</a:t>
            </a:r>
            <a:r>
              <a:rPr lang="tr-TR" dirty="0">
                <a:solidFill>
                  <a:srgbClr val="FFC000"/>
                </a:solidFill>
              </a:rPr>
              <a:t>  </a:t>
            </a:r>
            <a:r>
              <a:rPr lang="tr-TR" dirty="0" err="1">
                <a:solidFill>
                  <a:srgbClr val="FFC000"/>
                </a:solidFill>
              </a:rPr>
              <a:t>planning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population</a:t>
            </a:r>
            <a:r>
              <a:rPr lang="tr-TR" dirty="0">
                <a:solidFill>
                  <a:srgbClr val="FFC000"/>
                </a:solidFill>
              </a:rPr>
              <a:t> in </a:t>
            </a:r>
            <a:r>
              <a:rPr lang="tr-TR" dirty="0" err="1">
                <a:solidFill>
                  <a:srgbClr val="FFC000"/>
                </a:solidFill>
              </a:rPr>
              <a:t>the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countries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where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they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immigrated</a:t>
            </a:r>
            <a:r>
              <a:rPr lang="tr-TR" dirty="0">
                <a:solidFill>
                  <a:srgbClr val="FFC000"/>
                </a:solidFill>
              </a:rPr>
              <a:t>. </a:t>
            </a:r>
            <a:r>
              <a:rPr lang="tr-TR" dirty="0" err="1">
                <a:solidFill>
                  <a:srgbClr val="FFC000"/>
                </a:solidFill>
              </a:rPr>
              <a:t>This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situation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suddenly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leads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to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population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growth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and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serious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problems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are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supplied</a:t>
            </a:r>
            <a:r>
              <a:rPr lang="tr-TR" dirty="0">
                <a:solidFill>
                  <a:srgbClr val="FFC000"/>
                </a:solidFill>
              </a:rPr>
              <a:t> in </a:t>
            </a:r>
            <a:r>
              <a:rPr lang="tr-TR" dirty="0" err="1">
                <a:solidFill>
                  <a:srgbClr val="FFC000"/>
                </a:solidFill>
              </a:rPr>
              <a:t>fulfilling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the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basic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needs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this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population</a:t>
            </a:r>
            <a:r>
              <a:rPr lang="tr-TR" dirty="0">
                <a:solidFill>
                  <a:srgbClr val="FFC000"/>
                </a:solidFill>
              </a:rPr>
              <a:t>. </a:t>
            </a:r>
            <a:r>
              <a:rPr lang="tr-TR" dirty="0" err="1">
                <a:solidFill>
                  <a:srgbClr val="FFC000"/>
                </a:solidFill>
              </a:rPr>
              <a:t>In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addition</a:t>
            </a:r>
            <a:r>
              <a:rPr lang="tr-TR" dirty="0">
                <a:solidFill>
                  <a:srgbClr val="FFC000"/>
                </a:solidFill>
              </a:rPr>
              <a:t>, </a:t>
            </a:r>
            <a:r>
              <a:rPr lang="tr-TR" dirty="0" err="1">
                <a:solidFill>
                  <a:srgbClr val="FFC000"/>
                </a:solidFill>
              </a:rPr>
              <a:t>children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born</a:t>
            </a:r>
            <a:r>
              <a:rPr lang="tr-TR" dirty="0">
                <a:solidFill>
                  <a:srgbClr val="FFC000"/>
                </a:solidFill>
              </a:rPr>
              <a:t> in </a:t>
            </a:r>
            <a:r>
              <a:rPr lang="tr-TR" dirty="0" err="1">
                <a:solidFill>
                  <a:srgbClr val="FFC000"/>
                </a:solidFill>
              </a:rPr>
              <a:t>these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countries</a:t>
            </a:r>
            <a:r>
              <a:rPr lang="tr-TR" dirty="0">
                <a:solidFill>
                  <a:srgbClr val="FFC000"/>
                </a:solidFill>
              </a:rPr>
              <a:t> do not </a:t>
            </a:r>
            <a:r>
              <a:rPr lang="tr-TR" dirty="0" err="1">
                <a:solidFill>
                  <a:srgbClr val="FFC000"/>
                </a:solidFill>
              </a:rPr>
              <a:t>feel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belonging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to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the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country</a:t>
            </a:r>
            <a:r>
              <a:rPr lang="tr-TR" dirty="0">
                <a:solidFill>
                  <a:srgbClr val="FFC000"/>
                </a:solidFill>
              </a:rPr>
              <a:t> in </a:t>
            </a:r>
            <a:r>
              <a:rPr lang="tr-TR" dirty="0" err="1">
                <a:solidFill>
                  <a:srgbClr val="FFC000"/>
                </a:solidFill>
              </a:rPr>
              <a:t>which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they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live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or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the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country</a:t>
            </a:r>
            <a:r>
              <a:rPr lang="tr-TR" dirty="0">
                <a:solidFill>
                  <a:srgbClr val="FFC000"/>
                </a:solidFill>
              </a:rPr>
              <a:t> of </a:t>
            </a:r>
            <a:r>
              <a:rPr lang="tr-TR" dirty="0" err="1">
                <a:solidFill>
                  <a:srgbClr val="FFC000"/>
                </a:solidFill>
              </a:rPr>
              <a:t>their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parents</a:t>
            </a:r>
            <a:r>
              <a:rPr lang="tr-TR" dirty="0">
                <a:solidFill>
                  <a:srgbClr val="FFC000"/>
                </a:solidFill>
              </a:rPr>
              <a:t>. </a:t>
            </a:r>
            <a:r>
              <a:rPr lang="tr-TR" dirty="0" err="1">
                <a:solidFill>
                  <a:srgbClr val="FFC000"/>
                </a:solidFill>
              </a:rPr>
              <a:t>They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stagger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between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two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cultures</a:t>
            </a:r>
            <a:r>
              <a:rPr lang="tr-TR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672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139952" y="309592"/>
            <a:ext cx="4788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Sercan Şimşek</a:t>
            </a:r>
            <a:r>
              <a:rPr lang="tr-TR" dirty="0"/>
              <a:t>: Since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world</a:t>
            </a:r>
            <a:r>
              <a:rPr lang="tr-TR" dirty="0"/>
              <a:t> has </a:t>
            </a:r>
            <a:r>
              <a:rPr lang="tr-TR" dirty="0" err="1"/>
              <a:t>existed</a:t>
            </a:r>
            <a:r>
              <a:rPr lang="tr-TR" dirty="0"/>
              <a:t>,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ocurred</a:t>
            </a:r>
            <a:r>
              <a:rPr lang="tr-TR" dirty="0"/>
              <a:t>. </a:t>
            </a:r>
            <a:r>
              <a:rPr lang="tr-TR" dirty="0" err="1"/>
              <a:t>Refugee</a:t>
            </a:r>
            <a:r>
              <a:rPr lang="tr-TR" dirty="0"/>
              <a:t> is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them</a:t>
            </a:r>
            <a:r>
              <a:rPr lang="tr-TR" dirty="0"/>
              <a:t>.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,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taken</a:t>
            </a:r>
            <a:r>
              <a:rPr lang="tr-TR" dirty="0"/>
              <a:t> </a:t>
            </a:r>
            <a:r>
              <a:rPr lang="tr-TR" dirty="0" err="1"/>
              <a:t>away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countries</a:t>
            </a:r>
            <a:r>
              <a:rPr lang="tr-TR" dirty="0"/>
              <a:t>, </a:t>
            </a:r>
            <a:r>
              <a:rPr lang="tr-TR" dirty="0" err="1"/>
              <a:t>cannot</a:t>
            </a:r>
            <a:r>
              <a:rPr lang="tr-TR" dirty="0"/>
              <a:t> </a:t>
            </a:r>
            <a:r>
              <a:rPr lang="tr-TR" dirty="0" err="1"/>
              <a:t>integrate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places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can </a:t>
            </a:r>
            <a:r>
              <a:rPr lang="tr-TR" dirty="0" err="1"/>
              <a:t>barely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. </a:t>
            </a:r>
            <a:r>
              <a:rPr lang="tr-TR" dirty="0" err="1"/>
              <a:t>Although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concept</a:t>
            </a:r>
            <a:r>
              <a:rPr lang="tr-TR" dirty="0"/>
              <a:t> of </a:t>
            </a:r>
            <a:r>
              <a:rPr lang="tr-TR" dirty="0" err="1"/>
              <a:t>human</a:t>
            </a:r>
            <a:r>
              <a:rPr lang="tr-TR" dirty="0"/>
              <a:t> in </a:t>
            </a:r>
            <a:r>
              <a:rPr lang="tr-TR" dirty="0" err="1"/>
              <a:t>denominator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face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problem of </a:t>
            </a:r>
            <a:r>
              <a:rPr lang="tr-TR" dirty="0" err="1"/>
              <a:t>adaptation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language</a:t>
            </a:r>
            <a:r>
              <a:rPr lang="tr-TR" dirty="0"/>
              <a:t>, </a:t>
            </a:r>
            <a:r>
              <a:rPr lang="tr-TR" dirty="0" err="1"/>
              <a:t>religion</a:t>
            </a:r>
            <a:r>
              <a:rPr lang="tr-TR" dirty="0"/>
              <a:t>, </a:t>
            </a:r>
            <a:r>
              <a:rPr lang="tr-TR" dirty="0" err="1"/>
              <a:t>race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geography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immigrate</a:t>
            </a:r>
            <a:r>
              <a:rPr lang="tr-TR" dirty="0"/>
              <a:t> as a </a:t>
            </a:r>
            <a:r>
              <a:rPr lang="tr-TR" dirty="0" err="1"/>
              <a:t>guest</a:t>
            </a:r>
            <a:r>
              <a:rPr lang="tr-TR" dirty="0"/>
              <a:t>, </a:t>
            </a:r>
            <a:r>
              <a:rPr lang="tr-TR" dirty="0" err="1"/>
              <a:t>somehow</a:t>
            </a:r>
            <a:r>
              <a:rPr lang="tr-TR" dirty="0"/>
              <a:t> </a:t>
            </a:r>
            <a:r>
              <a:rPr lang="tr-TR" dirty="0" err="1"/>
              <a:t>cannot</a:t>
            </a:r>
            <a:r>
              <a:rPr lang="tr-TR" dirty="0"/>
              <a:t>  </a:t>
            </a:r>
            <a:r>
              <a:rPr lang="tr-TR" dirty="0" err="1"/>
              <a:t>adopt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addition</a:t>
            </a:r>
            <a:r>
              <a:rPr lang="tr-TR" dirty="0"/>
              <a:t>, </a:t>
            </a:r>
            <a:r>
              <a:rPr lang="tr-TR" dirty="0" err="1"/>
              <a:t>refugee</a:t>
            </a:r>
            <a:r>
              <a:rPr lang="tr-TR" dirty="0"/>
              <a:t> </a:t>
            </a:r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lost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parents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reasons</a:t>
            </a:r>
            <a:r>
              <a:rPr lang="tr-TR" dirty="0"/>
              <a:t> </a:t>
            </a:r>
            <a:r>
              <a:rPr lang="tr-TR" dirty="0" err="1"/>
              <a:t>suffer</a:t>
            </a:r>
            <a:r>
              <a:rPr lang="tr-TR" dirty="0"/>
              <a:t> </a:t>
            </a:r>
            <a:r>
              <a:rPr lang="tr-TR" dirty="0" err="1"/>
              <a:t>traumatized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ugly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.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abused</a:t>
            </a:r>
            <a:r>
              <a:rPr lang="tr-TR" dirty="0"/>
              <a:t>,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falling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hands</a:t>
            </a:r>
            <a:r>
              <a:rPr lang="tr-TR" dirty="0"/>
              <a:t> of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traffickers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vanishing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sacrificing</a:t>
            </a:r>
            <a:r>
              <a:rPr lang="tr-TR" dirty="0"/>
              <a:t> </a:t>
            </a:r>
            <a:r>
              <a:rPr lang="tr-TR" dirty="0" err="1"/>
              <a:t>themselves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illegal </a:t>
            </a:r>
            <a:r>
              <a:rPr lang="tr-TR" dirty="0" err="1"/>
              <a:t>activities</a:t>
            </a:r>
            <a:r>
              <a:rPr lang="tr-TR" dirty="0"/>
              <a:t>.</a:t>
            </a:r>
          </a:p>
        </p:txBody>
      </p:sp>
      <p:pic>
        <p:nvPicPr>
          <p:cNvPr id="5122" name="Picture 2" descr="C:\Users\boliwar\Desktop\55e7ef66f0dc1e0ac8a62c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4" y="218064"/>
            <a:ext cx="3583648" cy="47073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Bildschirmpräsentation (16:9)</PresentationFormat>
  <Paragraphs>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Ofis Teması</vt:lpstr>
      <vt:lpstr>The Most Important Problems of Refugees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Important Problems of Refugees</dc:title>
  <dc:creator>boliwar</dc:creator>
  <cp:lastModifiedBy>Susanne Gründler</cp:lastModifiedBy>
  <cp:revision>8</cp:revision>
  <dcterms:created xsi:type="dcterms:W3CDTF">2019-11-28T05:48:41Z</dcterms:created>
  <dcterms:modified xsi:type="dcterms:W3CDTF">2019-12-15T11:09:52Z</dcterms:modified>
</cp:coreProperties>
</file>